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77"/>
  </p:notesMasterIdLst>
  <p:sldIdLst>
    <p:sldId id="300" r:id="rId2"/>
    <p:sldId id="384" r:id="rId3"/>
    <p:sldId id="361" r:id="rId4"/>
    <p:sldId id="360" r:id="rId5"/>
    <p:sldId id="301" r:id="rId6"/>
    <p:sldId id="302" r:id="rId7"/>
    <p:sldId id="303" r:id="rId8"/>
    <p:sldId id="305" r:id="rId9"/>
    <p:sldId id="308" r:id="rId10"/>
    <p:sldId id="307" r:id="rId11"/>
    <p:sldId id="309" r:id="rId12"/>
    <p:sldId id="310" r:id="rId13"/>
    <p:sldId id="311" r:id="rId14"/>
    <p:sldId id="313" r:id="rId15"/>
    <p:sldId id="316" r:id="rId16"/>
    <p:sldId id="314" r:id="rId17"/>
    <p:sldId id="317" r:id="rId18"/>
    <p:sldId id="363" r:id="rId19"/>
    <p:sldId id="364" r:id="rId20"/>
    <p:sldId id="362" r:id="rId21"/>
    <p:sldId id="318" r:id="rId22"/>
    <p:sldId id="319" r:id="rId23"/>
    <p:sldId id="320" r:id="rId24"/>
    <p:sldId id="321" r:id="rId25"/>
    <p:sldId id="322" r:id="rId26"/>
    <p:sldId id="323" r:id="rId27"/>
    <p:sldId id="324" r:id="rId28"/>
    <p:sldId id="325" r:id="rId29"/>
    <p:sldId id="326" r:id="rId30"/>
    <p:sldId id="328" r:id="rId31"/>
    <p:sldId id="329" r:id="rId32"/>
    <p:sldId id="330" r:id="rId33"/>
    <p:sldId id="331" r:id="rId34"/>
    <p:sldId id="332" r:id="rId35"/>
    <p:sldId id="333" r:id="rId36"/>
    <p:sldId id="334" r:id="rId37"/>
    <p:sldId id="335" r:id="rId38"/>
    <p:sldId id="336" r:id="rId39"/>
    <p:sldId id="337" r:id="rId40"/>
    <p:sldId id="338" r:id="rId41"/>
    <p:sldId id="339" r:id="rId42"/>
    <p:sldId id="340" r:id="rId43"/>
    <p:sldId id="343" r:id="rId44"/>
    <p:sldId id="344" r:id="rId45"/>
    <p:sldId id="345" r:id="rId46"/>
    <p:sldId id="346" r:id="rId47"/>
    <p:sldId id="347" r:id="rId48"/>
    <p:sldId id="349" r:id="rId49"/>
    <p:sldId id="350" r:id="rId50"/>
    <p:sldId id="351" r:id="rId51"/>
    <p:sldId id="352" r:id="rId52"/>
    <p:sldId id="353" r:id="rId53"/>
    <p:sldId id="354" r:id="rId54"/>
    <p:sldId id="355" r:id="rId55"/>
    <p:sldId id="356" r:id="rId56"/>
    <p:sldId id="357" r:id="rId57"/>
    <p:sldId id="358" r:id="rId58"/>
    <p:sldId id="365" r:id="rId59"/>
    <p:sldId id="366" r:id="rId60"/>
    <p:sldId id="368" r:id="rId61"/>
    <p:sldId id="367" r:id="rId62"/>
    <p:sldId id="369" r:id="rId63"/>
    <p:sldId id="370" r:id="rId64"/>
    <p:sldId id="372" r:id="rId65"/>
    <p:sldId id="373" r:id="rId66"/>
    <p:sldId id="374" r:id="rId67"/>
    <p:sldId id="375" r:id="rId68"/>
    <p:sldId id="376" r:id="rId69"/>
    <p:sldId id="377" r:id="rId70"/>
    <p:sldId id="378" r:id="rId71"/>
    <p:sldId id="381" r:id="rId72"/>
    <p:sldId id="383" r:id="rId73"/>
    <p:sldId id="382" r:id="rId74"/>
    <p:sldId id="379" r:id="rId75"/>
    <p:sldId id="385" r:id="rId76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9pPr>
  </p:defaultTextStyle>
  <p:extLst>
    <p:ext uri="{EFAFB233-063F-42B5-8137-9DF3F51BA10A}">
      <p15:sldGuideLst xmlns:p15="http://schemas.microsoft.com/office/powerpoint/2012/main">
        <p15:guide id="1" orient="horz" pos="3096" userDrawn="1">
          <p15:clr>
            <a:srgbClr val="A4A3A4"/>
          </p15:clr>
        </p15:guide>
        <p15:guide id="2" pos="409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8F8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808785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808785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satOff val="1848"/>
              <a:lumOff val="-15262"/>
            </a:scheme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6">
                  <a:satOff val="1848"/>
                  <a:lumOff val="-15262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chemeClr val="accent6">
                  <a:satOff val="1848"/>
                  <a:lumOff val="-15262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0" cap="flat">
              <a:noFill/>
              <a:miter lim="400000"/>
            </a:ln>
          </a:left>
          <a:right>
            <a:ln w="0" cap="flat">
              <a:noFill/>
              <a:miter lim="400000"/>
            </a:ln>
          </a:right>
          <a:top>
            <a:ln w="0" cap="flat">
              <a:noFill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0" cap="flat">
              <a:noFill/>
              <a:miter lim="400000"/>
            </a:ln>
          </a:insideH>
          <a:insideV>
            <a:ln w="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08785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5E6E5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A5F5E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BEBEB"/>
          </a:solidFill>
        </a:fill>
      </a:tcStyle>
    </a:band2H>
    <a:firstCo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E5E6E5"/>
          </a:solidFill>
        </a:fill>
      </a:tcStyle>
    </a:firstCol>
    <a:lastRow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CCCCCC"/>
          </a:solidFill>
        </a:fill>
      </a:tcStyle>
    </a:lastRow>
    <a:firstRow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CCCCCC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5A5F5E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5A5F5E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5A5F5E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49" d="100"/>
          <a:sy n="49" d="100"/>
        </p:scale>
        <p:origin x="1392" y="48"/>
      </p:cViewPr>
      <p:guideLst>
        <p:guide orient="horz" pos="3096"/>
        <p:guide pos="409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download.png"/>
          <p:cNvSpPr>
            <a:spLocks noGrp="1"/>
          </p:cNvSpPr>
          <p:nvPr>
            <p:ph type="pic" sz="half" idx="13"/>
          </p:nvPr>
        </p:nvSpPr>
        <p:spPr>
          <a:xfrm>
            <a:off x="6705600" y="609600"/>
            <a:ext cx="5359400" cy="77597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55600" y="4889500"/>
            <a:ext cx="5892800" cy="388620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>
                <a:solidFill>
                  <a:srgbClr val="ECF0F3"/>
                </a:solidFill>
              </a:defRPr>
            </a:lvl1pPr>
            <a:lvl2pPr marL="0" indent="228600" algn="ctr">
              <a:lnSpc>
                <a:spcPct val="100000"/>
              </a:lnSpc>
              <a:spcBef>
                <a:spcPts val="0"/>
              </a:spcBef>
              <a:buSzTx/>
              <a:buNone/>
              <a:defRPr>
                <a:solidFill>
                  <a:srgbClr val="ECF0F3"/>
                </a:solidFill>
              </a:defRPr>
            </a:lvl2pPr>
            <a:lvl3pPr marL="0" indent="457200" algn="ctr">
              <a:lnSpc>
                <a:spcPct val="100000"/>
              </a:lnSpc>
              <a:spcBef>
                <a:spcPts val="0"/>
              </a:spcBef>
              <a:buSzTx/>
              <a:buNone/>
              <a:defRPr>
                <a:solidFill>
                  <a:srgbClr val="ECF0F3"/>
                </a:solidFill>
              </a:defRPr>
            </a:lvl3pPr>
            <a:lvl4pPr marL="0" indent="685800" algn="ctr">
              <a:lnSpc>
                <a:spcPct val="100000"/>
              </a:lnSpc>
              <a:spcBef>
                <a:spcPts val="0"/>
              </a:spcBef>
              <a:buSzTx/>
              <a:buNone/>
              <a:defRPr>
                <a:solidFill>
                  <a:srgbClr val="ECF0F3"/>
                </a:solidFill>
              </a:defRPr>
            </a:lvl4pPr>
            <a:lvl5pPr marL="0" indent="914400" algn="ctr">
              <a:lnSpc>
                <a:spcPct val="100000"/>
              </a:lnSpc>
              <a:spcBef>
                <a:spcPts val="0"/>
              </a:spcBef>
              <a:buSzTx/>
              <a:buNone/>
              <a:defRPr>
                <a:solidFill>
                  <a:srgbClr val="ECF0F3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Title Text"/>
          <p:cNvSpPr txBox="1"/>
          <p:nvPr/>
        </p:nvSpPr>
        <p:spPr>
          <a:xfrm>
            <a:off x="353367" y="1044823"/>
            <a:ext cx="5897266" cy="3828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>
            <a:lvl1pPr>
              <a:defRPr sz="6000" cap="all">
                <a:solidFill>
                  <a:srgbClr val="00D8FF"/>
                </a:solidFill>
                <a:latin typeface="Gill Sans SemiBold"/>
                <a:ea typeface="Gill Sans SemiBold"/>
                <a:cs typeface="Gill Sans SemiBold"/>
                <a:sym typeface="Gill Sans SemiBold"/>
              </a:defRPr>
            </a:lvl1pPr>
          </a:lstStyle>
          <a:p>
            <a:r>
              <a:t>Title Text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>
            <a:spLocks noGrp="1"/>
          </p:cNvSpPr>
          <p:nvPr>
            <p:ph type="pic" sz="quarter" idx="13"/>
          </p:nvPr>
        </p:nvSpPr>
        <p:spPr>
          <a:xfrm>
            <a:off x="6654800" y="5029200"/>
            <a:ext cx="5803900" cy="4216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Image"/>
          <p:cNvSpPr>
            <a:spLocks noGrp="1"/>
          </p:cNvSpPr>
          <p:nvPr>
            <p:ph type="pic" sz="quarter" idx="14"/>
          </p:nvPr>
        </p:nvSpPr>
        <p:spPr>
          <a:xfrm>
            <a:off x="6664613" y="508000"/>
            <a:ext cx="5803901" cy="4216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Image"/>
          <p:cNvSpPr>
            <a:spLocks noGrp="1"/>
          </p:cNvSpPr>
          <p:nvPr>
            <p:ph type="pic" idx="15"/>
          </p:nvPr>
        </p:nvSpPr>
        <p:spPr>
          <a:xfrm>
            <a:off x="533400" y="508000"/>
            <a:ext cx="5808231" cy="8737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>
            <a:spLocks noGrp="1"/>
          </p:cNvSpPr>
          <p:nvPr>
            <p:ph type="body" sz="quarter" idx="13"/>
          </p:nvPr>
        </p:nvSpPr>
        <p:spPr>
          <a:xfrm>
            <a:off x="1270000" y="5689600"/>
            <a:ext cx="10464800" cy="508000"/>
          </a:xfrm>
          <a:prstGeom prst="rect">
            <a:avLst/>
          </a:prstGeom>
        </p:spPr>
        <p:txBody>
          <a:bodyPr anchor="t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sz="2800">
                <a:solidFill>
                  <a:srgbClr val="535353"/>
                </a:solidFill>
                <a:latin typeface="+mn-lt"/>
                <a:ea typeface="+mn-ea"/>
                <a:cs typeface="+mn-cs"/>
                <a:sym typeface="Gill Sans Light"/>
              </a:defRPr>
            </a:pPr>
            <a:r>
              <a:t>–</a:t>
            </a:r>
            <a:r>
              <a:rPr sz="2000">
                <a:solidFill>
                  <a:srgbClr val="FDFFFF"/>
                </a:solidFill>
              </a:rPr>
              <a:t>Johnny</a:t>
            </a:r>
            <a:r>
              <a:t> </a:t>
            </a:r>
            <a:r>
              <a:rPr sz="2000">
                <a:solidFill>
                  <a:srgbClr val="FDFFFF"/>
                </a:solidFill>
              </a:rPr>
              <a:t>Appleseed</a:t>
            </a:r>
          </a:p>
        </p:txBody>
      </p:sp>
      <p:sp>
        <p:nvSpPr>
          <p:cNvPr id="94" name="“Type a quote here.”"/>
          <p:cNvSpPr txBox="1">
            <a:spLocks noGrp="1"/>
          </p:cNvSpPr>
          <p:nvPr>
            <p:ph type="body" sz="quarter" idx="14"/>
          </p:nvPr>
        </p:nvSpPr>
        <p:spPr>
          <a:xfrm>
            <a:off x="1270000" y="4152900"/>
            <a:ext cx="10464800" cy="6477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>
                <a:solidFill>
                  <a:srgbClr val="00D8FF"/>
                </a:solidFill>
                <a:latin typeface="+mn-lt"/>
                <a:ea typeface="+mn-ea"/>
                <a:cs typeface="+mn-cs"/>
                <a:sym typeface="Gill Sans Light"/>
              </a:defRPr>
            </a:lvl1pPr>
          </a:lstStyle>
          <a:p>
            <a:r>
              <a:t>“Type a quote here.”</a:t>
            </a:r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download.png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7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355600" y="254000"/>
            <a:ext cx="12293600" cy="2438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355600" y="2730500"/>
            <a:ext cx="12293600" cy="6299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2pPr marL="1041400" indent="-520700"/>
            <a:lvl3pPr marL="1562100" indent="-520700"/>
            <a:lvl4pPr marL="2082800" indent="-520700"/>
            <a:lvl5pPr marL="2603500" indent="-520700"/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24599" y="9271000"/>
            <a:ext cx="342901" cy="355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7" r:id="rId2"/>
    <p:sldLayoutId id="2147483658" r:id="rId3"/>
    <p:sldLayoutId id="2147483659" r:id="rId4"/>
    <p:sldLayoutId id="2147483660" r:id="rId5"/>
  </p:sldLayoutIdLst>
  <p:transition spd="med"/>
  <p:txStyles>
    <p:title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ln>
            <a:noFill/>
          </a:ln>
          <a:solidFill>
            <a:srgbClr val="00D8FF"/>
          </a:solidFill>
          <a:uFillTx/>
          <a:latin typeface="Gill Sans SemiBold"/>
          <a:ea typeface="Gill Sans SemiBold"/>
          <a:cs typeface="Gill Sans SemiBold"/>
          <a:sym typeface="Gill Sans SemiBold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ln>
            <a:noFill/>
          </a:ln>
          <a:solidFill>
            <a:srgbClr val="00D8FF"/>
          </a:solidFill>
          <a:uFillTx/>
          <a:latin typeface="Gill Sans SemiBold"/>
          <a:ea typeface="Gill Sans SemiBold"/>
          <a:cs typeface="Gill Sans SemiBold"/>
          <a:sym typeface="Gill Sans SemiBold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ln>
            <a:noFill/>
          </a:ln>
          <a:solidFill>
            <a:srgbClr val="00D8FF"/>
          </a:solidFill>
          <a:uFillTx/>
          <a:latin typeface="Gill Sans SemiBold"/>
          <a:ea typeface="Gill Sans SemiBold"/>
          <a:cs typeface="Gill Sans SemiBold"/>
          <a:sym typeface="Gill Sans SemiBold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ln>
            <a:noFill/>
          </a:ln>
          <a:solidFill>
            <a:srgbClr val="00D8FF"/>
          </a:solidFill>
          <a:uFillTx/>
          <a:latin typeface="Gill Sans SemiBold"/>
          <a:ea typeface="Gill Sans SemiBold"/>
          <a:cs typeface="Gill Sans SemiBold"/>
          <a:sym typeface="Gill Sans SemiBold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ln>
            <a:noFill/>
          </a:ln>
          <a:solidFill>
            <a:srgbClr val="00D8FF"/>
          </a:solidFill>
          <a:uFillTx/>
          <a:latin typeface="Gill Sans SemiBold"/>
          <a:ea typeface="Gill Sans SemiBold"/>
          <a:cs typeface="Gill Sans SemiBold"/>
          <a:sym typeface="Gill Sans SemiBold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ln>
            <a:noFill/>
          </a:ln>
          <a:solidFill>
            <a:srgbClr val="00D8FF"/>
          </a:solidFill>
          <a:uFillTx/>
          <a:latin typeface="Gill Sans SemiBold"/>
          <a:ea typeface="Gill Sans SemiBold"/>
          <a:cs typeface="Gill Sans SemiBold"/>
          <a:sym typeface="Gill Sans SemiBold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ln>
            <a:noFill/>
          </a:ln>
          <a:solidFill>
            <a:srgbClr val="00D8FF"/>
          </a:solidFill>
          <a:uFillTx/>
          <a:latin typeface="Gill Sans SemiBold"/>
          <a:ea typeface="Gill Sans SemiBold"/>
          <a:cs typeface="Gill Sans SemiBold"/>
          <a:sym typeface="Gill Sans SemiBold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ln>
            <a:noFill/>
          </a:ln>
          <a:solidFill>
            <a:srgbClr val="00D8FF"/>
          </a:solidFill>
          <a:uFillTx/>
          <a:latin typeface="Gill Sans SemiBold"/>
          <a:ea typeface="Gill Sans SemiBold"/>
          <a:cs typeface="Gill Sans SemiBold"/>
          <a:sym typeface="Gill Sans SemiBold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000" b="0" i="0" u="none" strike="noStrike" cap="all" spc="0" baseline="0">
          <a:ln>
            <a:noFill/>
          </a:ln>
          <a:solidFill>
            <a:srgbClr val="00D8FF"/>
          </a:solidFill>
          <a:uFillTx/>
          <a:latin typeface="Gill Sans SemiBold"/>
          <a:ea typeface="Gill Sans SemiBold"/>
          <a:cs typeface="Gill Sans SemiBold"/>
          <a:sym typeface="Gill Sans SemiBold"/>
        </a:defRPr>
      </a:lvl9pPr>
    </p:titleStyle>
    <p:bodyStyle>
      <a:lvl1pPr marL="520700" marR="0" indent="-520700" algn="l" defTabSz="584200" latinLnBrk="0">
        <a:lnSpc>
          <a:spcPct val="120000"/>
        </a:lnSpc>
        <a:spcBef>
          <a:spcPts val="4600"/>
        </a:spcBef>
        <a:spcAft>
          <a:spcPts val="0"/>
        </a:spcAft>
        <a:buClrTx/>
        <a:buSzPct val="82000"/>
        <a:buFontTx/>
        <a:buChar char="•"/>
        <a:tabLst/>
        <a:defRPr sz="3000" b="0" i="0" u="none" strike="noStrike" cap="none" spc="0" baseline="0">
          <a:ln>
            <a:noFill/>
          </a:ln>
          <a:solidFill>
            <a:srgbClr val="FDFFFF"/>
          </a:solidFill>
          <a:uFillTx/>
          <a:latin typeface="Gill Sans"/>
          <a:ea typeface="Gill Sans"/>
          <a:cs typeface="Gill Sans"/>
          <a:sym typeface="Gill Sans"/>
        </a:defRPr>
      </a:lvl1pPr>
      <a:lvl2pPr marL="860287" marR="0" indent="-339587" algn="l" defTabSz="584200" latinLnBrk="0">
        <a:lnSpc>
          <a:spcPct val="120000"/>
        </a:lnSpc>
        <a:spcBef>
          <a:spcPts val="4600"/>
        </a:spcBef>
        <a:spcAft>
          <a:spcPts val="0"/>
        </a:spcAft>
        <a:buClrTx/>
        <a:buSzPct val="82000"/>
        <a:buFontTx/>
        <a:buChar char="•"/>
        <a:tabLst/>
        <a:defRPr sz="3000" b="0" i="0" u="none" strike="noStrike" cap="none" spc="0" baseline="0">
          <a:ln>
            <a:noFill/>
          </a:ln>
          <a:solidFill>
            <a:srgbClr val="FDFFFF"/>
          </a:solidFill>
          <a:uFillTx/>
          <a:latin typeface="Gill Sans"/>
          <a:ea typeface="Gill Sans"/>
          <a:cs typeface="Gill Sans"/>
          <a:sym typeface="Gill Sans"/>
        </a:defRPr>
      </a:lvl2pPr>
      <a:lvl3pPr marL="1380987" marR="0" indent="-339587" algn="l" defTabSz="584200" latinLnBrk="0">
        <a:lnSpc>
          <a:spcPct val="120000"/>
        </a:lnSpc>
        <a:spcBef>
          <a:spcPts val="4600"/>
        </a:spcBef>
        <a:spcAft>
          <a:spcPts val="0"/>
        </a:spcAft>
        <a:buClrTx/>
        <a:buSzPct val="82000"/>
        <a:buFontTx/>
        <a:buChar char="•"/>
        <a:tabLst/>
        <a:defRPr sz="3000" b="0" i="0" u="none" strike="noStrike" cap="none" spc="0" baseline="0">
          <a:ln>
            <a:noFill/>
          </a:ln>
          <a:solidFill>
            <a:srgbClr val="FDFFFF"/>
          </a:solidFill>
          <a:uFillTx/>
          <a:latin typeface="Gill Sans"/>
          <a:ea typeface="Gill Sans"/>
          <a:cs typeface="Gill Sans"/>
          <a:sym typeface="Gill Sans"/>
        </a:defRPr>
      </a:lvl3pPr>
      <a:lvl4pPr marL="1901687" marR="0" indent="-339587" algn="l" defTabSz="584200" latinLnBrk="0">
        <a:lnSpc>
          <a:spcPct val="120000"/>
        </a:lnSpc>
        <a:spcBef>
          <a:spcPts val="4600"/>
        </a:spcBef>
        <a:spcAft>
          <a:spcPts val="0"/>
        </a:spcAft>
        <a:buClrTx/>
        <a:buSzPct val="82000"/>
        <a:buFontTx/>
        <a:buChar char="•"/>
        <a:tabLst/>
        <a:defRPr sz="3000" b="0" i="0" u="none" strike="noStrike" cap="none" spc="0" baseline="0">
          <a:ln>
            <a:noFill/>
          </a:ln>
          <a:solidFill>
            <a:srgbClr val="FDFFFF"/>
          </a:solidFill>
          <a:uFillTx/>
          <a:latin typeface="Gill Sans"/>
          <a:ea typeface="Gill Sans"/>
          <a:cs typeface="Gill Sans"/>
          <a:sym typeface="Gill Sans"/>
        </a:defRPr>
      </a:lvl4pPr>
      <a:lvl5pPr marL="2422387" marR="0" indent="-339587" algn="l" defTabSz="584200" latinLnBrk="0">
        <a:lnSpc>
          <a:spcPct val="120000"/>
        </a:lnSpc>
        <a:spcBef>
          <a:spcPts val="4600"/>
        </a:spcBef>
        <a:spcAft>
          <a:spcPts val="0"/>
        </a:spcAft>
        <a:buClrTx/>
        <a:buSzPct val="82000"/>
        <a:buFontTx/>
        <a:buChar char="•"/>
        <a:tabLst/>
        <a:defRPr sz="3000" b="0" i="0" u="none" strike="noStrike" cap="none" spc="0" baseline="0">
          <a:ln>
            <a:noFill/>
          </a:ln>
          <a:solidFill>
            <a:srgbClr val="FDFFFF"/>
          </a:solidFill>
          <a:uFillTx/>
          <a:latin typeface="Gill Sans"/>
          <a:ea typeface="Gill Sans"/>
          <a:cs typeface="Gill Sans"/>
          <a:sym typeface="Gill Sans"/>
        </a:defRPr>
      </a:lvl5pPr>
      <a:lvl6pPr marL="2943087" marR="0" indent="-339587" algn="l" defTabSz="584200" latinLnBrk="0">
        <a:lnSpc>
          <a:spcPct val="120000"/>
        </a:lnSpc>
        <a:spcBef>
          <a:spcPts val="4600"/>
        </a:spcBef>
        <a:spcAft>
          <a:spcPts val="0"/>
        </a:spcAft>
        <a:buClrTx/>
        <a:buSzPct val="82000"/>
        <a:buFontTx/>
        <a:buChar char="•"/>
        <a:tabLst/>
        <a:defRPr sz="3000" b="0" i="0" u="none" strike="noStrike" cap="none" spc="0" baseline="0">
          <a:ln>
            <a:noFill/>
          </a:ln>
          <a:solidFill>
            <a:srgbClr val="FDFFFF"/>
          </a:solidFill>
          <a:uFillTx/>
          <a:latin typeface="Gill Sans"/>
          <a:ea typeface="Gill Sans"/>
          <a:cs typeface="Gill Sans"/>
          <a:sym typeface="Gill Sans"/>
        </a:defRPr>
      </a:lvl6pPr>
      <a:lvl7pPr marL="3463787" marR="0" indent="-339587" algn="l" defTabSz="584200" latinLnBrk="0">
        <a:lnSpc>
          <a:spcPct val="120000"/>
        </a:lnSpc>
        <a:spcBef>
          <a:spcPts val="4600"/>
        </a:spcBef>
        <a:spcAft>
          <a:spcPts val="0"/>
        </a:spcAft>
        <a:buClrTx/>
        <a:buSzPct val="82000"/>
        <a:buFontTx/>
        <a:buChar char="•"/>
        <a:tabLst/>
        <a:defRPr sz="3000" b="0" i="0" u="none" strike="noStrike" cap="none" spc="0" baseline="0">
          <a:ln>
            <a:noFill/>
          </a:ln>
          <a:solidFill>
            <a:srgbClr val="FDFFFF"/>
          </a:solidFill>
          <a:uFillTx/>
          <a:latin typeface="Gill Sans"/>
          <a:ea typeface="Gill Sans"/>
          <a:cs typeface="Gill Sans"/>
          <a:sym typeface="Gill Sans"/>
        </a:defRPr>
      </a:lvl7pPr>
      <a:lvl8pPr marL="3984487" marR="0" indent="-339587" algn="l" defTabSz="584200" latinLnBrk="0">
        <a:lnSpc>
          <a:spcPct val="120000"/>
        </a:lnSpc>
        <a:spcBef>
          <a:spcPts val="4600"/>
        </a:spcBef>
        <a:spcAft>
          <a:spcPts val="0"/>
        </a:spcAft>
        <a:buClrTx/>
        <a:buSzPct val="82000"/>
        <a:buFontTx/>
        <a:buChar char="•"/>
        <a:tabLst/>
        <a:defRPr sz="3000" b="0" i="0" u="none" strike="noStrike" cap="none" spc="0" baseline="0">
          <a:ln>
            <a:noFill/>
          </a:ln>
          <a:solidFill>
            <a:srgbClr val="FDFFFF"/>
          </a:solidFill>
          <a:uFillTx/>
          <a:latin typeface="Gill Sans"/>
          <a:ea typeface="Gill Sans"/>
          <a:cs typeface="Gill Sans"/>
          <a:sym typeface="Gill Sans"/>
        </a:defRPr>
      </a:lvl8pPr>
      <a:lvl9pPr marL="4505187" marR="0" indent="-339587" algn="l" defTabSz="584200" latinLnBrk="0">
        <a:lnSpc>
          <a:spcPct val="120000"/>
        </a:lnSpc>
        <a:spcBef>
          <a:spcPts val="4600"/>
        </a:spcBef>
        <a:spcAft>
          <a:spcPts val="0"/>
        </a:spcAft>
        <a:buClrTx/>
        <a:buSzPct val="82000"/>
        <a:buFontTx/>
        <a:buChar char="•"/>
        <a:tabLst/>
        <a:defRPr sz="3000" b="0" i="0" u="none" strike="noStrike" cap="none" spc="0" baseline="0">
          <a:ln>
            <a:noFill/>
          </a:ln>
          <a:solidFill>
            <a:srgbClr val="FDFFFF"/>
          </a:solidFill>
          <a:uFillTx/>
          <a:latin typeface="Gill Sans"/>
          <a:ea typeface="Gill Sans"/>
          <a:cs typeface="Gill Sans"/>
          <a:sym typeface="Gill Sans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668" y="3582197"/>
            <a:ext cx="12394132" cy="2665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52864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47" y="637400"/>
            <a:ext cx="12834106" cy="6781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8434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0740"/>
            <a:ext cx="12374057" cy="8054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26541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4051" y="3380156"/>
            <a:ext cx="11051894" cy="3784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85171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4638" y="1547479"/>
            <a:ext cx="10670162" cy="6662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9745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175" y="256387"/>
            <a:ext cx="12480449" cy="7097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26091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430" y="239469"/>
            <a:ext cx="10261032" cy="297065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8430" y="3983453"/>
            <a:ext cx="10991363" cy="4479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83072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815" y="252918"/>
            <a:ext cx="12104844" cy="9066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75692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830" y="140997"/>
            <a:ext cx="12149101" cy="9139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03012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636" y="272374"/>
            <a:ext cx="12527874" cy="7704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62238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017" y="214007"/>
            <a:ext cx="12633583" cy="9230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64540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918" y="567251"/>
            <a:ext cx="12373584" cy="8813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49938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392" y="330740"/>
            <a:ext cx="9563393" cy="416419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552" y="5693483"/>
            <a:ext cx="8196834" cy="3897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62837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8564"/>
            <a:ext cx="12104884" cy="7723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61578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414" y="385017"/>
            <a:ext cx="12179972" cy="7436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13086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670" y="463785"/>
            <a:ext cx="11302431" cy="7874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11517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623" y="218889"/>
            <a:ext cx="12559553" cy="8847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43189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375" y="228391"/>
            <a:ext cx="12209886" cy="9110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71375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659" y="525294"/>
            <a:ext cx="12594141" cy="7354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10734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875" y="0"/>
            <a:ext cx="10737050" cy="874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7182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824" y="350195"/>
            <a:ext cx="12041152" cy="8521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32638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631" y="1186774"/>
            <a:ext cx="12311537" cy="501947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586" y="3976926"/>
            <a:ext cx="12483582" cy="3361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46413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819" y="-1"/>
            <a:ext cx="12255790" cy="9182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77789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366" y="168143"/>
            <a:ext cx="10966781" cy="9417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46337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382" y="132714"/>
            <a:ext cx="10859295" cy="9488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18173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348" y="276033"/>
            <a:ext cx="11933414" cy="8829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60733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729" y="455354"/>
            <a:ext cx="12095341" cy="8046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49696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553" y="366917"/>
            <a:ext cx="12603663" cy="8874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83571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4412"/>
            <a:ext cx="12638513" cy="8074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85761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793" y="528006"/>
            <a:ext cx="12484666" cy="7973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49933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93" y="2072878"/>
            <a:ext cx="12829814" cy="5607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78148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83145"/>
            <a:ext cx="13004800" cy="7187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61380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541" y="231544"/>
            <a:ext cx="12239139" cy="9075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86392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692" y="894945"/>
            <a:ext cx="12693416" cy="7996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12695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459" y="0"/>
            <a:ext cx="10777882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49508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338" y="350870"/>
            <a:ext cx="12599891" cy="8870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39051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312" y="-155642"/>
            <a:ext cx="12885488" cy="9435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03413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306" y="98"/>
            <a:ext cx="9986321" cy="487670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358" y="1569836"/>
            <a:ext cx="9490215" cy="3306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08220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" y="233464"/>
            <a:ext cx="13004705" cy="9286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29766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0119" y="3336053"/>
            <a:ext cx="7290851" cy="3081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5947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8995" y="3121784"/>
            <a:ext cx="9648192" cy="3804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51265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687" y="0"/>
            <a:ext cx="11363418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43884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566" y="976008"/>
            <a:ext cx="12262389" cy="7801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56619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51" y="372893"/>
            <a:ext cx="12830897" cy="9007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65896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000" y="501880"/>
            <a:ext cx="11677874" cy="8233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81630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8697"/>
            <a:ext cx="12120545" cy="7215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62558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343" y="155643"/>
            <a:ext cx="12813258" cy="8852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60775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105" y="175097"/>
            <a:ext cx="12318590" cy="8249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21244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412" y="250185"/>
            <a:ext cx="12766959" cy="8796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40834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8613"/>
            <a:ext cx="12782480" cy="8949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14375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6928"/>
            <a:ext cx="12490315" cy="71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11024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907" y="0"/>
            <a:ext cx="11936358" cy="7963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386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197" y="658914"/>
            <a:ext cx="12035806" cy="8251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06210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53" y="544749"/>
            <a:ext cx="12927047" cy="7370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64935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333" y="1794310"/>
            <a:ext cx="11681771" cy="6164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97329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7795"/>
            <a:ext cx="12630699" cy="9007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63149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333" y="1794310"/>
            <a:ext cx="11681771" cy="6164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77097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47" y="-25384"/>
            <a:ext cx="12200147" cy="9778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62616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75" y="1089498"/>
            <a:ext cx="12965825" cy="6923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78276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464" y="1439119"/>
            <a:ext cx="12771336" cy="543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33409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50980"/>
            <a:ext cx="12905552" cy="5512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51951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254" y="1517514"/>
            <a:ext cx="12809546" cy="4499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1776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376" y="817123"/>
            <a:ext cx="12768048" cy="7422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14536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6385" y="155640"/>
            <a:ext cx="10232030" cy="9427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65871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6272" y="128928"/>
            <a:ext cx="8567016" cy="9624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8707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61872"/>
            <a:ext cx="12811060" cy="541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17821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3504" y="3112852"/>
            <a:ext cx="9450879" cy="3091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31704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8997" y="0"/>
            <a:ext cx="8244308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60698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64717" y="3794878"/>
            <a:ext cx="11875366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0" dirty="0"/>
              <a:t>Controlled </a:t>
            </a:r>
            <a:r>
              <a:rPr lang="en-US" sz="8000" dirty="0" smtClean="0"/>
              <a:t>&amp; </a:t>
            </a:r>
            <a:r>
              <a:rPr lang="en-US" sz="8000" dirty="0"/>
              <a:t>Uncontrolled</a:t>
            </a:r>
            <a:endParaRPr lang="en-US" sz="8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97524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rolled components and uncontrolled components are used to handle form elements and their behaviour.…"/>
          <p:cNvSpPr txBox="1">
            <a:spLocks noGrp="1"/>
          </p:cNvSpPr>
          <p:nvPr>
            <p:ph type="body" idx="4294967295"/>
          </p:nvPr>
        </p:nvSpPr>
        <p:spPr>
          <a:xfrm>
            <a:off x="1067792" y="2632760"/>
            <a:ext cx="11689988" cy="6900346"/>
          </a:xfrm>
          <a:prstGeom prst="rect">
            <a:avLst/>
          </a:prstGeom>
        </p:spPr>
        <p:txBody>
          <a:bodyPr anchor="t"/>
          <a:lstStyle/>
          <a:p>
            <a:pPr marL="287866" marR="215900" indent="-287866" defTabSz="457200">
              <a:lnSpc>
                <a:spcPct val="100000"/>
              </a:lnSpc>
              <a:spcBef>
                <a:spcPts val="0"/>
              </a:spcBef>
              <a:defRPr sz="2000">
                <a:solidFill>
                  <a:srgbClr val="FFFFFF"/>
                </a:solidFill>
              </a:defRPr>
            </a:pPr>
            <a:r>
              <a:rPr sz="2400" dirty="0">
                <a:solidFill>
                  <a:schemeClr val="bg1"/>
                </a:solidFill>
              </a:rPr>
              <a:t>Controlled components and uncontrolled components are used to handle form elements and their </a:t>
            </a:r>
            <a:r>
              <a:rPr sz="2400" dirty="0" smtClean="0">
                <a:solidFill>
                  <a:schemeClr val="bg1"/>
                </a:solidFill>
              </a:rPr>
              <a:t>behavior.</a:t>
            </a:r>
            <a:endParaRPr sz="2400" dirty="0">
              <a:solidFill>
                <a:schemeClr val="bg1"/>
              </a:solidFill>
            </a:endParaRPr>
          </a:p>
          <a:p>
            <a:pPr marL="287866" marR="215900" indent="-287866" defTabSz="457200">
              <a:lnSpc>
                <a:spcPct val="100000"/>
              </a:lnSpc>
              <a:spcBef>
                <a:spcPts val="0"/>
              </a:spcBef>
              <a:defRPr sz="2000">
                <a:solidFill>
                  <a:srgbClr val="FFFFFF"/>
                </a:solidFill>
              </a:defRPr>
            </a:pPr>
            <a:r>
              <a:rPr sz="2400" dirty="0">
                <a:solidFill>
                  <a:schemeClr val="bg1"/>
                </a:solidFill>
              </a:rPr>
              <a:t>Most of this time we need controlled components</a:t>
            </a:r>
          </a:p>
          <a:p>
            <a:pPr marL="287866" marR="215900" indent="-287866" defTabSz="457200">
              <a:lnSpc>
                <a:spcPct val="100000"/>
              </a:lnSpc>
              <a:spcBef>
                <a:spcPts val="0"/>
              </a:spcBef>
              <a:defRPr sz="2000">
                <a:solidFill>
                  <a:srgbClr val="FFFFFF"/>
                </a:solidFill>
              </a:defRPr>
            </a:pPr>
            <a:endParaRPr sz="2400" dirty="0">
              <a:solidFill>
                <a:schemeClr val="bg1"/>
              </a:solidFill>
            </a:endParaRPr>
          </a:p>
          <a:p>
            <a:pPr marL="287866" marR="215900" indent="-287866" defTabSz="457200">
              <a:lnSpc>
                <a:spcPct val="100000"/>
              </a:lnSpc>
              <a:spcBef>
                <a:spcPts val="0"/>
              </a:spcBef>
              <a:defRPr sz="2000">
                <a:solidFill>
                  <a:srgbClr val="FFFFFF"/>
                </a:solidFill>
              </a:defRPr>
            </a:pPr>
            <a:r>
              <a:rPr sz="2400" dirty="0">
                <a:solidFill>
                  <a:schemeClr val="bg1"/>
                </a:solidFill>
              </a:rPr>
              <a:t>Controlled component manage the value, state and </a:t>
            </a:r>
            <a:r>
              <a:rPr sz="2400" dirty="0" smtClean="0">
                <a:solidFill>
                  <a:schemeClr val="bg1"/>
                </a:solidFill>
              </a:rPr>
              <a:t>behavior </a:t>
            </a:r>
            <a:r>
              <a:rPr sz="2400" dirty="0">
                <a:solidFill>
                  <a:schemeClr val="bg1"/>
                </a:solidFill>
              </a:rPr>
              <a:t>of element.</a:t>
            </a:r>
          </a:p>
          <a:p>
            <a:pPr marL="287866" marR="215900" indent="-287866" defTabSz="457200">
              <a:lnSpc>
                <a:spcPct val="100000"/>
              </a:lnSpc>
              <a:spcBef>
                <a:spcPts val="0"/>
              </a:spcBef>
              <a:defRPr sz="2000">
                <a:solidFill>
                  <a:srgbClr val="FFFFFF"/>
                </a:solidFill>
              </a:defRPr>
            </a:pPr>
            <a:r>
              <a:rPr sz="2400" dirty="0">
                <a:solidFill>
                  <a:schemeClr val="bg1"/>
                </a:solidFill>
              </a:rPr>
              <a:t>Uncontrolled component doesn’t manage them and is used only to render element.</a:t>
            </a:r>
          </a:p>
          <a:p>
            <a:pPr marL="287866" marR="215900" indent="-287866" defTabSz="457200">
              <a:lnSpc>
                <a:spcPct val="100000"/>
              </a:lnSpc>
              <a:spcBef>
                <a:spcPts val="0"/>
              </a:spcBef>
              <a:defRPr sz="2000">
                <a:solidFill>
                  <a:srgbClr val="FFFFFF"/>
                </a:solidFill>
              </a:defRPr>
            </a:pPr>
            <a:endParaRPr sz="2400" dirty="0">
              <a:solidFill>
                <a:schemeClr val="bg1"/>
              </a:solidFill>
            </a:endParaRPr>
          </a:p>
          <a:p>
            <a:pPr marL="287866" marR="215900" indent="-287866" defTabSz="457200">
              <a:lnSpc>
                <a:spcPct val="100000"/>
              </a:lnSpc>
              <a:spcBef>
                <a:spcPts val="0"/>
              </a:spcBef>
              <a:defRPr sz="2000">
                <a:solidFill>
                  <a:srgbClr val="FFFFFF"/>
                </a:solidFill>
              </a:defRPr>
            </a:pPr>
            <a:endParaRPr sz="2400" dirty="0">
              <a:solidFill>
                <a:schemeClr val="bg1"/>
              </a:solidFill>
            </a:endParaRPr>
          </a:p>
          <a:p>
            <a:pPr marL="287866" marR="215900" indent="-287866" defTabSz="457200">
              <a:lnSpc>
                <a:spcPct val="100000"/>
              </a:lnSpc>
              <a:spcBef>
                <a:spcPts val="0"/>
              </a:spcBef>
              <a:defRPr sz="2000">
                <a:solidFill>
                  <a:srgbClr val="FFFFFF"/>
                </a:solidFill>
              </a:defRPr>
            </a:pPr>
            <a:r>
              <a:rPr sz="2400" dirty="0">
                <a:solidFill>
                  <a:schemeClr val="bg1"/>
                </a:solidFill>
              </a:rPr>
              <a:t>Use case </a:t>
            </a:r>
          </a:p>
          <a:p>
            <a:pPr marL="719666" marR="215900" lvl="1" indent="-287866" defTabSz="457200">
              <a:lnSpc>
                <a:spcPct val="100000"/>
              </a:lnSpc>
              <a:spcBef>
                <a:spcPts val="0"/>
              </a:spcBef>
              <a:defRPr sz="2000">
                <a:solidFill>
                  <a:srgbClr val="FFFFFF"/>
                </a:solidFill>
              </a:defRPr>
            </a:pPr>
            <a:r>
              <a:rPr sz="2400" dirty="0">
                <a:solidFill>
                  <a:schemeClr val="bg1"/>
                </a:solidFill>
              </a:rPr>
              <a:t>Third party features or integration via uncontrolled components.</a:t>
            </a:r>
          </a:p>
          <a:p>
            <a:pPr marL="719666" marR="215900" lvl="1" indent="-287866" defTabSz="457200">
              <a:lnSpc>
                <a:spcPct val="100000"/>
              </a:lnSpc>
              <a:spcBef>
                <a:spcPts val="0"/>
              </a:spcBef>
              <a:defRPr sz="2000">
                <a:solidFill>
                  <a:srgbClr val="FFFFFF"/>
                </a:solidFill>
              </a:defRPr>
            </a:pPr>
            <a:r>
              <a:rPr sz="2400" dirty="0">
                <a:solidFill>
                  <a:schemeClr val="bg1"/>
                </a:solidFill>
              </a:rPr>
              <a:t>Login or any form interaction non third party.</a:t>
            </a:r>
          </a:p>
          <a:p>
            <a:pPr marL="287866" marR="215900" indent="-287866" defTabSz="457200">
              <a:lnSpc>
                <a:spcPct val="100000"/>
              </a:lnSpc>
              <a:spcBef>
                <a:spcPts val="0"/>
              </a:spcBef>
              <a:defRPr sz="2000">
                <a:solidFill>
                  <a:srgbClr val="FFFFFF"/>
                </a:solidFill>
              </a:defRPr>
            </a:pPr>
            <a:endParaRPr sz="2400" dirty="0">
              <a:solidFill>
                <a:schemeClr val="bg1"/>
              </a:solidFill>
            </a:endParaRPr>
          </a:p>
          <a:p>
            <a:pPr marL="287866" marR="215900" indent="-287866" defTabSz="457200">
              <a:lnSpc>
                <a:spcPct val="100000"/>
              </a:lnSpc>
              <a:spcBef>
                <a:spcPts val="0"/>
              </a:spcBef>
              <a:defRPr sz="2000">
                <a:solidFill>
                  <a:srgbClr val="FFFFFF"/>
                </a:solidFill>
              </a:defRPr>
            </a:pPr>
            <a:endParaRPr sz="2400" dirty="0">
              <a:solidFill>
                <a:schemeClr val="bg1"/>
              </a:solidFill>
            </a:endParaRPr>
          </a:p>
          <a:p>
            <a:pPr marL="287866" marR="215900" indent="-287866" defTabSz="457200">
              <a:lnSpc>
                <a:spcPct val="100000"/>
              </a:lnSpc>
              <a:spcBef>
                <a:spcPts val="0"/>
              </a:spcBef>
              <a:defRPr sz="2000">
                <a:solidFill>
                  <a:srgbClr val="FFFFFF"/>
                </a:solidFill>
              </a:defRPr>
            </a:pPr>
            <a:r>
              <a:rPr sz="2400" dirty="0">
                <a:solidFill>
                  <a:schemeClr val="bg1"/>
                </a:solidFill>
              </a:rPr>
              <a:t>Benefits</a:t>
            </a:r>
          </a:p>
          <a:p>
            <a:pPr marL="719666" marR="215900" lvl="1" indent="-287866" defTabSz="457200">
              <a:lnSpc>
                <a:spcPct val="100000"/>
              </a:lnSpc>
              <a:spcBef>
                <a:spcPts val="0"/>
              </a:spcBef>
              <a:defRPr sz="2000">
                <a:solidFill>
                  <a:srgbClr val="FFFFFF"/>
                </a:solidFill>
              </a:defRPr>
            </a:pPr>
            <a:r>
              <a:rPr sz="2400" dirty="0">
                <a:solidFill>
                  <a:schemeClr val="bg1"/>
                </a:solidFill>
              </a:rPr>
              <a:t>Easy to mange and handle changes with controlled components</a:t>
            </a:r>
          </a:p>
          <a:p>
            <a:pPr marL="719666" marR="215900" lvl="1" indent="-287866" defTabSz="457200">
              <a:lnSpc>
                <a:spcPct val="100000"/>
              </a:lnSpc>
              <a:spcBef>
                <a:spcPts val="0"/>
              </a:spcBef>
              <a:defRPr sz="2000">
                <a:solidFill>
                  <a:srgbClr val="FFFFFF"/>
                </a:solidFill>
              </a:defRPr>
            </a:pPr>
            <a:r>
              <a:rPr sz="2400" dirty="0">
                <a:solidFill>
                  <a:schemeClr val="bg1"/>
                </a:solidFill>
              </a:rPr>
              <a:t>Easy validation </a:t>
            </a:r>
          </a:p>
          <a:p>
            <a:pPr marL="719666" marR="215900" lvl="1" indent="-287866" defTabSz="457200">
              <a:lnSpc>
                <a:spcPct val="100000"/>
              </a:lnSpc>
              <a:spcBef>
                <a:spcPts val="0"/>
              </a:spcBef>
              <a:defRPr sz="2000">
                <a:solidFill>
                  <a:srgbClr val="FFFFFF"/>
                </a:solidFill>
              </a:defRPr>
            </a:pPr>
            <a:r>
              <a:rPr sz="2400" dirty="0">
                <a:solidFill>
                  <a:schemeClr val="bg1"/>
                </a:solidFill>
              </a:rPr>
              <a:t>Maintenance and integration.</a:t>
            </a:r>
          </a:p>
        </p:txBody>
      </p:sp>
      <p:pic>
        <p:nvPicPr>
          <p:cNvPr id="4" name="controlled_vs_unctonrolled_1.png" descr="controlled_vs_unctonrolled_1.png"/>
          <p:cNvPicPr>
            <a:picLocks noChangeAspect="1"/>
          </p:cNvPicPr>
          <p:nvPr/>
        </p:nvPicPr>
        <p:blipFill>
          <a:blip r:embed="rId2">
            <a:extLst/>
          </a:blip>
          <a:srcRect l="471" r="471"/>
          <a:stretch>
            <a:fillRect/>
          </a:stretch>
        </p:blipFill>
        <p:spPr>
          <a:xfrm>
            <a:off x="1067792" y="558799"/>
            <a:ext cx="10869284" cy="18288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09080603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446642" y="3794878"/>
            <a:ext cx="8111516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0" dirty="0">
                <a:solidFill>
                  <a:schemeClr val="bg1"/>
                </a:solidFill>
              </a:rPr>
              <a:t>Function as </a:t>
            </a:r>
            <a:r>
              <a:rPr lang="en-US" sz="8000" dirty="0" smtClean="0">
                <a:solidFill>
                  <a:schemeClr val="bg1"/>
                </a:solidFill>
              </a:rPr>
              <a:t>Child</a:t>
            </a:r>
            <a:endParaRPr lang="en-US" sz="8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224720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act_children_api.png" descr="react_children_api.png"/>
          <p:cNvPicPr>
            <a:picLocks noChangeAspect="1"/>
          </p:cNvPicPr>
          <p:nvPr/>
        </p:nvPicPr>
        <p:blipFill>
          <a:blip r:embed="rId2">
            <a:extLst/>
          </a:blip>
          <a:srcRect t="7852" b="7852"/>
          <a:stretch>
            <a:fillRect/>
          </a:stretch>
        </p:blipFill>
        <p:spPr>
          <a:xfrm>
            <a:off x="1067792" y="558799"/>
            <a:ext cx="10869284" cy="1828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" name="function_as_child.png" descr="function_as_child.png"/>
          <p:cNvPicPr>
            <a:picLocks noChangeAspect="1"/>
          </p:cNvPicPr>
          <p:nvPr/>
        </p:nvPicPr>
        <p:blipFill>
          <a:blip r:embed="rId3">
            <a:extLst/>
          </a:blip>
          <a:srcRect l="1785" r="1785"/>
          <a:stretch>
            <a:fillRect/>
          </a:stretch>
        </p:blipFill>
        <p:spPr>
          <a:xfrm>
            <a:off x="1067792" y="7366000"/>
            <a:ext cx="10869284" cy="1828800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Children api allows us to encapsulate children element inside desired structure. Though it is powerful we need more power, as many times view has to depends on data differences.…"/>
          <p:cNvSpPr txBox="1">
            <a:spLocks noGrp="1"/>
          </p:cNvSpPr>
          <p:nvPr>
            <p:ph type="body" sz="half" idx="4294967295"/>
          </p:nvPr>
        </p:nvSpPr>
        <p:spPr>
          <a:xfrm>
            <a:off x="1067791" y="2782112"/>
            <a:ext cx="11689113" cy="3991674"/>
          </a:xfrm>
          <a:prstGeom prst="rect">
            <a:avLst/>
          </a:prstGeom>
        </p:spPr>
        <p:txBody>
          <a:bodyPr anchor="t"/>
          <a:lstStyle/>
          <a:p>
            <a:pPr marL="287866" marR="215900" indent="-287866" defTabSz="457200">
              <a:lnSpc>
                <a:spcPct val="100000"/>
              </a:lnSpc>
              <a:spcBef>
                <a:spcPts val="0"/>
              </a:spcBef>
              <a:defRPr sz="2000">
                <a:solidFill>
                  <a:srgbClr val="FFFFFF"/>
                </a:solidFill>
              </a:defRPr>
            </a:pPr>
            <a:r>
              <a:rPr sz="2800" dirty="0">
                <a:solidFill>
                  <a:schemeClr val="tx1">
                    <a:lumMod val="50000"/>
                  </a:schemeClr>
                </a:solidFill>
              </a:rPr>
              <a:t>Children </a:t>
            </a:r>
            <a:r>
              <a:rPr sz="2800" dirty="0" err="1">
                <a:solidFill>
                  <a:schemeClr val="tx1">
                    <a:lumMod val="50000"/>
                  </a:schemeClr>
                </a:solidFill>
              </a:rPr>
              <a:t>api</a:t>
            </a:r>
            <a:r>
              <a:rPr sz="2800" dirty="0">
                <a:solidFill>
                  <a:schemeClr val="tx1">
                    <a:lumMod val="50000"/>
                  </a:schemeClr>
                </a:solidFill>
              </a:rPr>
              <a:t> allows us to encapsulate children element inside desired structure. Though it is powerful we need more power, as many times view has to depends on data differences.</a:t>
            </a:r>
          </a:p>
          <a:p>
            <a:pPr marL="287866" marR="215900" indent="-287866" defTabSz="457200">
              <a:lnSpc>
                <a:spcPct val="100000"/>
              </a:lnSpc>
              <a:spcBef>
                <a:spcPts val="0"/>
              </a:spcBef>
              <a:defRPr sz="2000">
                <a:solidFill>
                  <a:srgbClr val="FFFFFF"/>
                </a:solidFill>
              </a:defRPr>
            </a:pPr>
            <a:endParaRPr sz="2800" dirty="0">
              <a:solidFill>
                <a:schemeClr val="tx1">
                  <a:lumMod val="50000"/>
                </a:schemeClr>
              </a:solidFill>
            </a:endParaRPr>
          </a:p>
          <a:p>
            <a:pPr marL="287866" marR="215900" indent="-287866" defTabSz="457200">
              <a:lnSpc>
                <a:spcPct val="100000"/>
              </a:lnSpc>
              <a:spcBef>
                <a:spcPts val="0"/>
              </a:spcBef>
              <a:defRPr sz="2000">
                <a:solidFill>
                  <a:srgbClr val="FFFFFF"/>
                </a:solidFill>
              </a:defRPr>
            </a:pPr>
            <a:r>
              <a:rPr sz="2800" dirty="0" smtClean="0">
                <a:solidFill>
                  <a:schemeClr val="tx1">
                    <a:lumMod val="50000"/>
                  </a:schemeClr>
                </a:solidFill>
              </a:rPr>
              <a:t>Use </a:t>
            </a:r>
            <a:r>
              <a:rPr sz="2800" dirty="0">
                <a:solidFill>
                  <a:schemeClr val="tx1">
                    <a:lumMod val="50000"/>
                  </a:schemeClr>
                </a:solidFill>
              </a:rPr>
              <a:t>case </a:t>
            </a:r>
          </a:p>
          <a:p>
            <a:pPr marL="719666" marR="215900" lvl="1" indent="-287866" defTabSz="457200">
              <a:lnSpc>
                <a:spcPct val="100000"/>
              </a:lnSpc>
              <a:spcBef>
                <a:spcPts val="0"/>
              </a:spcBef>
              <a:defRPr sz="2000">
                <a:solidFill>
                  <a:srgbClr val="FFFFFF"/>
                </a:solidFill>
              </a:defRPr>
            </a:pPr>
            <a:r>
              <a:rPr sz="2800" dirty="0">
                <a:solidFill>
                  <a:schemeClr val="tx1">
                    <a:lumMod val="50000"/>
                  </a:schemeClr>
                </a:solidFill>
              </a:rPr>
              <a:t>Render conditional block which parent should not know even.</a:t>
            </a:r>
          </a:p>
          <a:p>
            <a:pPr marL="287866" marR="215900" indent="-287866" defTabSz="457200">
              <a:lnSpc>
                <a:spcPct val="100000"/>
              </a:lnSpc>
              <a:spcBef>
                <a:spcPts val="0"/>
              </a:spcBef>
              <a:defRPr sz="2000">
                <a:solidFill>
                  <a:srgbClr val="FFFFFF"/>
                </a:solidFill>
              </a:defRPr>
            </a:pPr>
            <a:endParaRPr sz="2800" dirty="0">
              <a:solidFill>
                <a:schemeClr val="tx1">
                  <a:lumMod val="50000"/>
                </a:schemeClr>
              </a:solidFill>
            </a:endParaRPr>
          </a:p>
          <a:p>
            <a:pPr marL="287866" marR="215900" indent="-287866" defTabSz="457200">
              <a:lnSpc>
                <a:spcPct val="100000"/>
              </a:lnSpc>
              <a:spcBef>
                <a:spcPts val="0"/>
              </a:spcBef>
              <a:defRPr sz="2000">
                <a:solidFill>
                  <a:srgbClr val="FFFFFF"/>
                </a:solidFill>
              </a:defRPr>
            </a:pPr>
            <a:r>
              <a:rPr sz="2800" dirty="0">
                <a:solidFill>
                  <a:schemeClr val="tx1">
                    <a:lumMod val="50000"/>
                  </a:schemeClr>
                </a:solidFill>
              </a:rPr>
              <a:t>Benefits</a:t>
            </a:r>
          </a:p>
          <a:p>
            <a:pPr marL="719666" marR="215900" lvl="1" indent="-287866" defTabSz="457200">
              <a:lnSpc>
                <a:spcPct val="100000"/>
              </a:lnSpc>
              <a:spcBef>
                <a:spcPts val="0"/>
              </a:spcBef>
              <a:defRPr sz="2000">
                <a:solidFill>
                  <a:srgbClr val="FFFFFF"/>
                </a:solidFill>
              </a:defRPr>
            </a:pPr>
            <a:r>
              <a:rPr sz="2800" dirty="0">
                <a:solidFill>
                  <a:schemeClr val="tx1">
                    <a:lumMod val="50000"/>
                  </a:schemeClr>
                </a:solidFill>
              </a:rPr>
              <a:t>Abstraction and logical operations</a:t>
            </a:r>
          </a:p>
        </p:txBody>
      </p:sp>
    </p:spTree>
    <p:extLst>
      <p:ext uri="{BB962C8B-B14F-4D97-AF65-F5344CB8AC3E}">
        <p14:creationId xmlns:p14="http://schemas.microsoft.com/office/powerpoint/2010/main" val="194112341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587183" y="3794878"/>
            <a:ext cx="5830442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0" dirty="0" smtClean="0">
                <a:solidFill>
                  <a:schemeClr val="bg1"/>
                </a:solidFill>
              </a:rPr>
              <a:t>Continues…</a:t>
            </a:r>
            <a:endParaRPr lang="en-US" sz="8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451975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949" y="448190"/>
            <a:ext cx="12718902" cy="8857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74905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414" y="166100"/>
            <a:ext cx="12330218" cy="8763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98320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howroom">
  <a:themeElements>
    <a:clrScheme name="Showroom">
      <a:dk1>
        <a:srgbClr val="535353"/>
      </a:dk1>
      <a:lt1>
        <a:srgbClr val="340053"/>
      </a:lt1>
      <a:dk2>
        <a:srgbClr val="5A5F5E"/>
      </a:dk2>
      <a:lt2>
        <a:srgbClr val="B4B4B4"/>
      </a:lt2>
      <a:accent1>
        <a:srgbClr val="78AAB3"/>
      </a:accent1>
      <a:accent2>
        <a:srgbClr val="9A9671"/>
      </a:accent2>
      <a:accent3>
        <a:srgbClr val="D9971A"/>
      </a:accent3>
      <a:accent4>
        <a:srgbClr val="D7620E"/>
      </a:accent4>
      <a:accent5>
        <a:srgbClr val="A61702"/>
      </a:accent5>
      <a:accent6>
        <a:srgbClr val="606B7E"/>
      </a:accent6>
      <a:hlink>
        <a:srgbClr val="0000FF"/>
      </a:hlink>
      <a:folHlink>
        <a:srgbClr val="FF00FF"/>
      </a:folHlink>
    </a:clrScheme>
    <a:fontScheme name="Showroom">
      <a:majorFont>
        <a:latin typeface="Gill Sans Light"/>
        <a:ea typeface="Gill Sans Light"/>
        <a:cs typeface="Gill Sans Light"/>
      </a:majorFont>
      <a:minorFont>
        <a:latin typeface="Gill Sans Light"/>
        <a:ea typeface="Gill Sans Light"/>
        <a:cs typeface="Gill Sans Light"/>
      </a:minorFont>
    </a:fontScheme>
    <a:fmtScheme name="Showroom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08785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5A5F5E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535353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Showroom">
  <a:themeElements>
    <a:clrScheme name="Showroom">
      <a:dk1>
        <a:srgbClr val="000000"/>
      </a:dk1>
      <a:lt1>
        <a:srgbClr val="FFFFFF"/>
      </a:lt1>
      <a:dk2>
        <a:srgbClr val="5A5F5E"/>
      </a:dk2>
      <a:lt2>
        <a:srgbClr val="B4B4B4"/>
      </a:lt2>
      <a:accent1>
        <a:srgbClr val="78AAB3"/>
      </a:accent1>
      <a:accent2>
        <a:srgbClr val="9A9671"/>
      </a:accent2>
      <a:accent3>
        <a:srgbClr val="D9971A"/>
      </a:accent3>
      <a:accent4>
        <a:srgbClr val="D7620E"/>
      </a:accent4>
      <a:accent5>
        <a:srgbClr val="A61702"/>
      </a:accent5>
      <a:accent6>
        <a:srgbClr val="606B7E"/>
      </a:accent6>
      <a:hlink>
        <a:srgbClr val="0000FF"/>
      </a:hlink>
      <a:folHlink>
        <a:srgbClr val="FF00FF"/>
      </a:folHlink>
    </a:clrScheme>
    <a:fontScheme name="Showroom">
      <a:majorFont>
        <a:latin typeface="Gill Sans Light"/>
        <a:ea typeface="Gill Sans Light"/>
        <a:cs typeface="Gill Sans Light"/>
      </a:majorFont>
      <a:minorFont>
        <a:latin typeface="Gill Sans Light"/>
        <a:ea typeface="Gill Sans Light"/>
        <a:cs typeface="Gill Sans Light"/>
      </a:minorFont>
    </a:fontScheme>
    <a:fmtScheme name="Showroom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08785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5A5F5E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535353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365</TotalTime>
  <Words>141</Words>
  <Application>Microsoft Office PowerPoint</Application>
  <PresentationFormat>Custom</PresentationFormat>
  <Paragraphs>26</Paragraphs>
  <Slides>75</Slides>
  <Notes>0</Notes>
  <HiddenSlides>4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75</vt:i4>
      </vt:variant>
    </vt:vector>
  </HeadingPairs>
  <TitlesOfParts>
    <vt:vector size="80" baseType="lpstr">
      <vt:lpstr>Gill Sans</vt:lpstr>
      <vt:lpstr>Gill Sans Light</vt:lpstr>
      <vt:lpstr>Gill Sans SemiBold</vt:lpstr>
      <vt:lpstr>Helvetica Neue</vt:lpstr>
      <vt:lpstr>Showroom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React - Design patterns. </dc:title>
  <cp:lastModifiedBy>Michael Packiyaraj</cp:lastModifiedBy>
  <cp:revision>85</cp:revision>
  <dcterms:modified xsi:type="dcterms:W3CDTF">2018-09-18T16:47:18Z</dcterms:modified>
</cp:coreProperties>
</file>